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8"/>
  </p:notesMasterIdLst>
  <p:sldIdLst>
    <p:sldId id="256" r:id="rId2"/>
    <p:sldId id="259" r:id="rId3"/>
    <p:sldId id="261" r:id="rId4"/>
    <p:sldId id="267" r:id="rId5"/>
    <p:sldId id="262" r:id="rId6"/>
    <p:sldId id="266" r:id="rId7"/>
    <p:sldId id="264" r:id="rId8"/>
    <p:sldId id="263" r:id="rId9"/>
    <p:sldId id="269" r:id="rId10"/>
    <p:sldId id="270" r:id="rId11"/>
    <p:sldId id="265" r:id="rId12"/>
    <p:sldId id="271" r:id="rId13"/>
    <p:sldId id="272" r:id="rId14"/>
    <p:sldId id="273" r:id="rId15"/>
    <p:sldId id="276" r:id="rId16"/>
    <p:sldId id="277" r:id="rId17"/>
    <p:sldId id="274" r:id="rId18"/>
    <p:sldId id="275" r:id="rId19"/>
    <p:sldId id="281" r:id="rId20"/>
    <p:sldId id="278" r:id="rId21"/>
    <p:sldId id="279" r:id="rId22"/>
    <p:sldId id="280" r:id="rId23"/>
    <p:sldId id="268" r:id="rId24"/>
    <p:sldId id="283" r:id="rId25"/>
    <p:sldId id="284" r:id="rId26"/>
    <p:sldId id="282" r:id="rId27"/>
    <p:sldId id="285" r:id="rId28"/>
    <p:sldId id="286" r:id="rId29"/>
    <p:sldId id="300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301" r:id="rId42"/>
    <p:sldId id="298" r:id="rId43"/>
    <p:sldId id="299" r:id="rId44"/>
    <p:sldId id="302" r:id="rId45"/>
    <p:sldId id="303" r:id="rId46"/>
    <p:sldId id="304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10/5/2018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03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introductory-alexa-workshop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portal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ws.amazon.com/cli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Visual Studio Code</a:t>
            </a:r>
          </a:p>
          <a:p>
            <a:pPr lvl="1"/>
            <a:r>
              <a:rPr lang="en-US" sz="3050" dirty="0">
                <a:hlinkClick r:id="rId2"/>
              </a:rPr>
              <a:t>https://code.visualstudio.com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r>
              <a:rPr lang="en-US" sz="3200" dirty="0" smtClean="0"/>
              <a:t>Atom</a:t>
            </a:r>
          </a:p>
          <a:p>
            <a:pPr lvl="1"/>
            <a:r>
              <a:rPr lang="en-US" sz="3050" dirty="0">
                <a:hlinkClick r:id="rId3"/>
              </a:rPr>
              <a:t>https://atom.io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marL="242988" lvl="1" indent="0">
              <a:buNone/>
            </a:pP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Text 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3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Create a directory on your laptop</a:t>
            </a:r>
          </a:p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github.com/bklug/introductory-alexa-workshop</a:t>
            </a:r>
            <a:endParaRPr lang="en-US" sz="3200" dirty="0" smtClean="0"/>
          </a:p>
          <a:p>
            <a:r>
              <a:rPr lang="en-US" sz="3200" dirty="0" smtClean="0"/>
              <a:t>Download the zip file to the directory</a:t>
            </a:r>
          </a:p>
          <a:p>
            <a:r>
              <a:rPr lang="en-US" sz="3200" dirty="0" smtClean="0"/>
              <a:t>Open the “00-hello-basic-skill” folder in your </a:t>
            </a:r>
            <a:r>
              <a:rPr lang="en-US" sz="3200" dirty="0" smtClean="0"/>
              <a:t>editor</a:t>
            </a:r>
          </a:p>
          <a:p>
            <a:r>
              <a:rPr lang="en-US" sz="3200" dirty="0" smtClean="0"/>
              <a:t>Let’s examine the directories and files</a:t>
            </a:r>
            <a:endParaRPr lang="en-US" sz="3200" dirty="0" smtClean="0"/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https://developer.amazon.portal</a:t>
            </a:r>
            <a:endParaRPr lang="en-US" sz="3200" dirty="0" smtClean="0"/>
          </a:p>
          <a:p>
            <a:r>
              <a:rPr lang="en-US" sz="3200" dirty="0" smtClean="0"/>
              <a:t>Create a skill - “blood test results”</a:t>
            </a:r>
          </a:p>
          <a:p>
            <a:r>
              <a:rPr lang="en-US" sz="3200" dirty="0" smtClean="0"/>
              <a:t>Custom skill from scratch</a:t>
            </a:r>
          </a:p>
          <a:p>
            <a:r>
              <a:rPr lang="en-US" sz="3200" dirty="0" smtClean="0"/>
              <a:t>Change the invocation name – “blood results”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sz="3050" dirty="0" smtClean="0"/>
              <a:t>Add an Intent</a:t>
            </a:r>
          </a:p>
          <a:p>
            <a:pPr lvl="2"/>
            <a:r>
              <a:rPr lang="en-US" sz="2900" dirty="0" smtClean="0"/>
              <a:t>Call it “Hello”</a:t>
            </a:r>
          </a:p>
          <a:p>
            <a:pPr lvl="1"/>
            <a:r>
              <a:rPr lang="en-US" sz="3050" dirty="0" smtClean="0"/>
              <a:t>Add Sample </a:t>
            </a:r>
            <a:r>
              <a:rPr lang="en-US" sz="3050" dirty="0" smtClean="0"/>
              <a:t>Utterances from the SampleUtterances</a:t>
            </a:r>
            <a:r>
              <a:rPr lang="en-US" sz="3050" dirty="0" smtClean="0"/>
              <a:t>.txt file in the </a:t>
            </a:r>
            <a:r>
              <a:rPr lang="en-US" sz="3050" dirty="0" err="1" smtClean="0"/>
              <a:t>speechAssets</a:t>
            </a:r>
            <a:r>
              <a:rPr lang="en-US" sz="3050" smtClean="0"/>
              <a:t> directory</a:t>
            </a:r>
            <a:endParaRPr lang="en-US" sz="3050" dirty="0" smtClean="0"/>
          </a:p>
          <a:p>
            <a:pPr lvl="2"/>
            <a:r>
              <a:rPr lang="en-US" sz="2900" dirty="0" smtClean="0"/>
              <a:t>These words invoke the intent</a:t>
            </a:r>
          </a:p>
          <a:p>
            <a:pPr lvl="2"/>
            <a:r>
              <a:rPr lang="en-US" sz="2900" dirty="0" smtClean="0"/>
              <a:t>Add “Hello”</a:t>
            </a:r>
          </a:p>
          <a:p>
            <a:pPr lvl="2"/>
            <a:r>
              <a:rPr lang="en-US" sz="2900" dirty="0" smtClean="0"/>
              <a:t>Add “Hi”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r>
              <a:rPr lang="en-US" sz="2950" dirty="0"/>
              <a:t>You should have one for each </a:t>
            </a:r>
            <a:r>
              <a:rPr lang="en-US" sz="2950" dirty="0" smtClean="0"/>
              <a:t>intent</a:t>
            </a:r>
          </a:p>
          <a:p>
            <a:pPr lvl="1"/>
            <a:r>
              <a:rPr lang="en-US" sz="2800" dirty="0" smtClean="0"/>
              <a:t>Not required for built-in intents</a:t>
            </a:r>
          </a:p>
          <a:p>
            <a:pPr lvl="1"/>
            <a:r>
              <a:rPr lang="en-US" sz="2800" dirty="0" smtClean="0"/>
              <a:t>Good practice, however, to include them</a:t>
            </a:r>
            <a:endParaRPr lang="en-US" sz="280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Create a function from scratch</a:t>
            </a:r>
          </a:p>
          <a:p>
            <a:r>
              <a:rPr lang="en-US" sz="3200" dirty="0" smtClean="0"/>
              <a:t>Name – </a:t>
            </a:r>
            <a:r>
              <a:rPr lang="en-US" sz="3200" dirty="0" smtClean="0"/>
              <a:t>“</a:t>
            </a:r>
            <a:r>
              <a:rPr lang="en-US" sz="3200" dirty="0" err="1" smtClean="0"/>
              <a:t>alexa</a:t>
            </a:r>
            <a:r>
              <a:rPr lang="en-US" sz="3200" dirty="0" smtClean="0"/>
              <a:t>-blood-test-results</a:t>
            </a:r>
            <a:r>
              <a:rPr lang="en-US" sz="3200" dirty="0" smtClean="0"/>
              <a:t>”</a:t>
            </a:r>
            <a:endParaRPr lang="en-US" sz="3200" dirty="0" smtClean="0"/>
          </a:p>
          <a:p>
            <a:r>
              <a:rPr lang="en-US" sz="3200" dirty="0" smtClean="0"/>
              <a:t>Runtime – Node.js </a:t>
            </a:r>
            <a:r>
              <a:rPr lang="en-US" sz="3200" dirty="0" smtClean="0"/>
              <a:t>8.10</a:t>
            </a:r>
            <a:endParaRPr lang="en-US" sz="3200" dirty="0" smtClean="0"/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</a:t>
            </a:r>
            <a:r>
              <a:rPr lang="en-US" sz="3200" dirty="0" smtClean="0"/>
              <a:t>trigger</a:t>
            </a:r>
            <a:endParaRPr lang="en-US" sz="3200" dirty="0" smtClean="0"/>
          </a:p>
          <a:p>
            <a:pPr lvl="1"/>
            <a:r>
              <a:rPr lang="en-US" sz="3050" dirty="0" smtClean="0"/>
              <a:t>Alexa Skills </a:t>
            </a:r>
            <a:r>
              <a:rPr lang="en-US" sz="3050" dirty="0" smtClean="0"/>
              <a:t>Kit</a:t>
            </a:r>
          </a:p>
          <a:p>
            <a:pPr lvl="1"/>
            <a:r>
              <a:rPr lang="en-US" sz="3050" dirty="0" smtClean="0"/>
              <a:t>Note available in all regions</a:t>
            </a:r>
          </a:p>
          <a:p>
            <a:pPr lvl="1"/>
            <a:r>
              <a:rPr lang="en-US" sz="3050" dirty="0" smtClean="0"/>
              <a:t>Disable Skill ID verification (temporary)</a:t>
            </a:r>
            <a:endParaRPr lang="en-US" sz="3050" dirty="0" smtClean="0"/>
          </a:p>
          <a:p>
            <a:r>
              <a:rPr lang="en-US" sz="3200" dirty="0" smtClean="0"/>
              <a:t>Save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lambda directory under “00-hello-basic-skill”</a:t>
            </a:r>
          </a:p>
          <a:p>
            <a:r>
              <a:rPr lang="en-US" sz="3200" dirty="0" smtClean="0"/>
              <a:t>Run 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050" dirty="0" smtClean="0"/>
              <a:t>Mac or Linux – execute the publish_lambda.sh</a:t>
            </a:r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Test</a:t>
            </a:r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 c net”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 c net”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/>
              <a:t>Alexa </a:t>
            </a:r>
            <a:r>
              <a:rPr lang="en-US" sz="3200" dirty="0" smtClean="0"/>
              <a:t>Simulator - </a:t>
            </a:r>
            <a:r>
              <a:rPr lang="en-US" sz="3050" dirty="0"/>
              <a:t>t</a:t>
            </a:r>
            <a:r>
              <a:rPr lang="en-US" sz="3050" dirty="0" smtClean="0"/>
              <a:t>ype </a:t>
            </a:r>
            <a:r>
              <a:rPr lang="en-US" sz="3050" dirty="0"/>
              <a:t>“open b c net</a:t>
            </a:r>
            <a:r>
              <a:rPr lang="en-US" sz="3050" dirty="0" smtClean="0"/>
              <a:t>”</a:t>
            </a:r>
          </a:p>
          <a:p>
            <a:r>
              <a:rPr lang="en-US" sz="3050" dirty="0" smtClean="0"/>
              <a:t>Copy 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three,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smtClean="0"/>
              <a:t>HelpIntent</a:t>
            </a:r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350" dirty="0"/>
              <a:t>Data 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</a:t>
            </a:r>
          </a:p>
          <a:p>
            <a:pPr lvl="1"/>
            <a:r>
              <a:rPr lang="en-US" sz="3050" dirty="0" smtClean="0"/>
              <a:t>Storing patient number – session attribute</a:t>
            </a:r>
          </a:p>
          <a:p>
            <a:pPr lvl="1"/>
            <a:r>
              <a:rPr lang="en-US" sz="3050" dirty="0" smtClean="0"/>
              <a:t>Cards</a:t>
            </a:r>
          </a:p>
          <a:p>
            <a:pPr lvl="2"/>
            <a:r>
              <a:rPr lang="en-US" sz="2900" dirty="0" smtClean="0"/>
              <a:t>Displays information in Alexa app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smtClean="0"/>
              <a:t>Patient identification</a:t>
            </a:r>
            <a:endParaRPr lang="en-US" sz="3050" dirty="0" smtClean="0"/>
          </a:p>
          <a:p>
            <a:r>
              <a:rPr lang="en-US" sz="3050" dirty="0" smtClean="0"/>
              <a:t>Blood test results</a:t>
            </a:r>
          </a:p>
          <a:p>
            <a:r>
              <a:rPr lang="en-US" sz="3050" dirty="0" smtClean="0"/>
              <a:t>Diagnostic reports</a:t>
            </a:r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“04-patient-results-states-v1”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Major change to index.js</a:t>
            </a:r>
          </a:p>
          <a:p>
            <a:pPr lvl="1"/>
            <a:r>
              <a:rPr lang="en-US" sz="2900" dirty="0" smtClean="0"/>
              <a:t>Adding three states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43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“04-patient-results-states-v2”</a:t>
            </a:r>
          </a:p>
          <a:p>
            <a:r>
              <a:rPr lang="en-US" sz="3050" dirty="0" smtClean="0"/>
              <a:t>New directory - handlers</a:t>
            </a:r>
          </a:p>
          <a:p>
            <a:r>
              <a:rPr lang="en-US" sz="3050" dirty="0" smtClean="0"/>
              <a:t>Create separate file for each handler</a:t>
            </a:r>
          </a:p>
          <a:p>
            <a:pPr lvl="1"/>
            <a:r>
              <a:rPr lang="en-US" sz="2900" dirty="0" err="1" smtClean="0"/>
              <a:t>patientIdentificationStateHandlers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bloodTestsStateHandlers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diagnosticReportsStateHandlers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563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“Quote-of-the-Day” skill</a:t>
            </a:r>
          </a:p>
          <a:p>
            <a:r>
              <a:rPr lang="en-US" sz="2900" dirty="0" smtClean="0"/>
              <a:t>Intents</a:t>
            </a:r>
          </a:p>
          <a:p>
            <a:pPr lvl="1"/>
            <a:r>
              <a:rPr lang="en-US" sz="2750" dirty="0" smtClean="0"/>
              <a:t>Greet the user – Hello Intent</a:t>
            </a:r>
          </a:p>
          <a:p>
            <a:pPr lvl="1"/>
            <a:r>
              <a:rPr lang="en-US" sz="2750" dirty="0" smtClean="0"/>
              <a:t>Get a quote – Quote Intent</a:t>
            </a:r>
          </a:p>
          <a:p>
            <a:pPr lvl="1"/>
            <a:r>
              <a:rPr lang="en-US" sz="2750" dirty="0" smtClean="0"/>
              <a:t>Request another quote – </a:t>
            </a:r>
            <a:r>
              <a:rPr lang="en-US" sz="2750" dirty="0" err="1" smtClean="0"/>
              <a:t>NextQuote</a:t>
            </a:r>
            <a:r>
              <a:rPr lang="en-US" sz="2750" smtClean="0"/>
              <a:t> Intent</a:t>
            </a:r>
            <a:endParaRPr lang="en-US" sz="2750" dirty="0" smtClean="0"/>
          </a:p>
          <a:p>
            <a:r>
              <a:rPr lang="en-US" sz="2900" dirty="0" err="1" smtClean="0"/>
              <a:t>GetQuote</a:t>
            </a:r>
            <a:r>
              <a:rPr lang="en-US" sz="2900" dirty="0" smtClean="0"/>
              <a:t> function is in GitHub</a:t>
            </a:r>
          </a:p>
          <a:p>
            <a:r>
              <a:rPr lang="en-US" sz="2900" dirty="0" smtClean="0"/>
              <a:t>Use “00-hello-basic-skill” as starting point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5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 an AWS account</a:t>
            </a:r>
          </a:p>
          <a:p>
            <a:pPr lvl="1"/>
            <a:r>
              <a:rPr lang="en-US" sz="3200" dirty="0" smtClean="0">
                <a:hlinkClick r:id="rId3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Install the AWS CLI</a:t>
            </a:r>
          </a:p>
          <a:p>
            <a:pPr lvl="1"/>
            <a:r>
              <a:rPr lang="en-US" sz="3200" dirty="0" smtClean="0">
                <a:hlinkClick r:id="rId4"/>
              </a:rPr>
              <a:t>https://</a:t>
            </a:r>
            <a:r>
              <a:rPr lang="en-US" sz="3200" dirty="0">
                <a:hlinkClick r:id="rId4"/>
              </a:rPr>
              <a:t>aws.amazon.com/cli</a:t>
            </a:r>
            <a:r>
              <a:rPr lang="en-US" sz="3200" dirty="0" smtClean="0">
                <a:hlinkClick r:id="rId4"/>
              </a:rPr>
              <a:t>/</a:t>
            </a:r>
            <a:endParaRPr lang="en-US" sz="3200" dirty="0" smtClean="0"/>
          </a:p>
          <a:p>
            <a:pPr lvl="1"/>
            <a:r>
              <a:rPr lang="en-US" sz="3200" dirty="0" smtClean="0"/>
              <a:t>Works with PowerShell or Git Bash</a:t>
            </a:r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Create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2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90445"/>
            <a:ext cx="8272208" cy="397060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Download your AWS Access Key ID &amp; Secret Access Key</a:t>
            </a:r>
          </a:p>
          <a:p>
            <a:pPr lvl="1"/>
            <a:r>
              <a:rPr lang="en-US" sz="3050" dirty="0" smtClean="0"/>
              <a:t>AWS Console – IAM</a:t>
            </a:r>
          </a:p>
          <a:p>
            <a:r>
              <a:rPr lang="en-US" sz="3200" dirty="0" smtClean="0"/>
              <a:t>Login into your AWS account from the CLI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ws configure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Configure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9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Install Node.js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github.com/alexa/alexa-skills-kit-sdk-for-nodejs</a:t>
            </a:r>
            <a:endParaRPr lang="en-US" sz="3200" dirty="0" smtClean="0"/>
          </a:p>
          <a:p>
            <a:r>
              <a:rPr lang="en-US" sz="3200" dirty="0" smtClean="0"/>
              <a:t>npm install --save alexa-sdk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1601</TotalTime>
  <Words>1187</Words>
  <Application>Microsoft Office PowerPoint</Application>
  <PresentationFormat>On-screen Show (4:3)</PresentationFormat>
  <Paragraphs>270</Paragraphs>
  <Slides>46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Arial Black</vt:lpstr>
      <vt:lpstr>Calibri</vt:lpstr>
      <vt:lpstr>Wingdings 2</vt:lpstr>
      <vt:lpstr>Dividend</vt:lpstr>
      <vt:lpstr>Build an Alexa Skill for the Amazon Echo</vt:lpstr>
      <vt:lpstr>Amazon Echo</vt:lpstr>
      <vt:lpstr>Alexa</vt:lpstr>
      <vt:lpstr>PowerPoint Presentation</vt:lpstr>
      <vt:lpstr>Create Your Environment</vt:lpstr>
      <vt:lpstr>Developer Links</vt:lpstr>
      <vt:lpstr>Configure Your Environment</vt:lpstr>
      <vt:lpstr>Install Node.js</vt:lpstr>
      <vt:lpstr>Alexa Node.js SDK</vt:lpstr>
      <vt:lpstr>Text Editor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Test Results</vt:lpstr>
      <vt:lpstr>Blood Test Results Skill (1)</vt:lpstr>
      <vt:lpstr>Blood Test Results Skill (2)</vt:lpstr>
      <vt:lpstr>Blood Test Results Skill Code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</vt:lpstr>
      <vt:lpstr>State Management</vt:lpstr>
      <vt:lpstr>Patient Results States (1)</vt:lpstr>
      <vt:lpstr>Patient Results States (2)</vt:lpstr>
      <vt:lpstr>Your Turn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284</cp:revision>
  <dcterms:created xsi:type="dcterms:W3CDTF">2018-01-31T00:29:30Z</dcterms:created>
  <dcterms:modified xsi:type="dcterms:W3CDTF">2018-10-06T02:28:11Z</dcterms:modified>
</cp:coreProperties>
</file>

<file path=docProps/thumbnail.jpeg>
</file>